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0" r:id="rId3"/>
    <p:sldId id="257" r:id="rId4"/>
    <p:sldId id="258" r:id="rId5"/>
    <p:sldId id="259" r:id="rId6"/>
    <p:sldId id="266" r:id="rId7"/>
    <p:sldId id="261" r:id="rId8"/>
    <p:sldId id="262" r:id="rId9"/>
    <p:sldId id="263" r:id="rId10"/>
    <p:sldId id="267" r:id="rId11"/>
    <p:sldId id="269" r:id="rId12"/>
    <p:sldId id="268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6" autoAdjust="0"/>
    <p:restoredTop sz="96000" autoAdjust="0"/>
  </p:normalViewPr>
  <p:slideViewPr>
    <p:cSldViewPr>
      <p:cViewPr>
        <p:scale>
          <a:sx n="70" d="100"/>
          <a:sy n="70" d="100"/>
        </p:scale>
        <p:origin x="-46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06DF7-A19A-47E0-A4DC-FE5C389D6750}" type="datetimeFigureOut">
              <a:rPr lang="en-US" smtClean="0"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2232E-1564-47EA-9781-1232866A4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1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2232E-1564-47EA-9781-1232866A4E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66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2232E-1564-47EA-9781-1232866A4E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9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5146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16600" i="1" dirty="0" err="1">
                <a:solidFill>
                  <a:srgbClr val="FF0000"/>
                </a:solidFill>
              </a:rPr>
              <a:t>Wel</a:t>
            </a:r>
            <a:r>
              <a:rPr lang="en-US" sz="16600" i="1" dirty="0">
                <a:solidFill>
                  <a:srgbClr val="FF0000"/>
                </a:solidFill>
              </a:rPr>
              <a:t> come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9579"/>
            <a:ext cx="9144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59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Smoke from vehicle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9" y="1608712"/>
            <a:ext cx="7378262" cy="4508938"/>
          </a:xfrm>
        </p:spPr>
      </p:pic>
    </p:spTree>
    <p:extLst>
      <p:ext uri="{BB962C8B-B14F-4D97-AF65-F5344CB8AC3E}">
        <p14:creationId xmlns:p14="http://schemas.microsoft.com/office/powerpoint/2010/main" val="83777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Waste materials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7800"/>
            <a:ext cx="9144000" cy="5562600"/>
          </a:xfrm>
        </p:spPr>
      </p:pic>
    </p:spTree>
    <p:extLst>
      <p:ext uri="{BB962C8B-B14F-4D97-AF65-F5344CB8AC3E}">
        <p14:creationId xmlns:p14="http://schemas.microsoft.com/office/powerpoint/2010/main" val="4157828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Smoke from melting pitch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8839200" cy="5181600"/>
          </a:xfrm>
        </p:spPr>
      </p:pic>
    </p:spTree>
    <p:extLst>
      <p:ext uri="{BB962C8B-B14F-4D97-AF65-F5344CB8AC3E}">
        <p14:creationId xmlns:p14="http://schemas.microsoft.com/office/powerpoint/2010/main" val="64271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b="1" i="1" dirty="0" smtClean="0">
                <a:solidFill>
                  <a:srgbClr val="00B050"/>
                </a:solidFill>
              </a:rPr>
              <a:t>Group work</a:t>
            </a:r>
            <a:endParaRPr lang="en-US" sz="88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Padma ask new words  to </a:t>
            </a:r>
            <a:r>
              <a:rPr lang="en-US" dirty="0" err="1" smtClean="0"/>
              <a:t>Meghna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Meghna</a:t>
            </a:r>
            <a:r>
              <a:rPr lang="en-US" dirty="0" smtClean="0"/>
              <a:t> will give answer and ask new word to Padma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1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i="1" dirty="0" smtClean="0">
                <a:solidFill>
                  <a:srgbClr val="7030A0"/>
                </a:solidFill>
              </a:rPr>
              <a:t>Home work</a:t>
            </a:r>
            <a:endParaRPr lang="en-US" sz="7200" i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867891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1.Will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learn</a:t>
            </a: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 the new   words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8194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2.Will write three reasons for air pollution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8325" y="354758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3.Will read the passage very carefully</a:t>
            </a:r>
            <a:endParaRPr lang="en-US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84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9900" dirty="0" smtClean="0">
                <a:solidFill>
                  <a:srgbClr val="0070C0"/>
                </a:solidFill>
              </a:rPr>
              <a:t>Thanks</a:t>
            </a:r>
            <a:endParaRPr lang="en-US" sz="19900" dirty="0">
              <a:solidFill>
                <a:srgbClr val="0070C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828800"/>
            <a:ext cx="8557591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88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Lecturer of English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33600"/>
            <a:ext cx="2743200" cy="1600199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Konabakhail</a:t>
            </a:r>
            <a:r>
              <a:rPr lang="en-US" dirty="0" smtClean="0"/>
              <a:t>  </a:t>
            </a:r>
            <a:r>
              <a:rPr lang="en-US" dirty="0" err="1" smtClean="0"/>
              <a:t>Fazil</a:t>
            </a:r>
            <a:endParaRPr lang="en-US" dirty="0" smtClean="0"/>
          </a:p>
          <a:p>
            <a:r>
              <a:rPr lang="en-US" dirty="0" err="1" smtClean="0"/>
              <a:t>Madrasha</a:t>
            </a:r>
            <a:r>
              <a:rPr lang="en-US" dirty="0" smtClean="0"/>
              <a:t> ,</a:t>
            </a:r>
            <a:r>
              <a:rPr lang="en-US" dirty="0" err="1" smtClean="0"/>
              <a:t>Trishal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mymensingh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76400"/>
            <a:ext cx="4041775" cy="639762"/>
          </a:xfrm>
          <a:noFill/>
        </p:spPr>
        <p:txBody>
          <a:bodyPr/>
          <a:lstStyle/>
          <a:p>
            <a:r>
              <a:rPr lang="en-US" dirty="0" smtClean="0"/>
              <a:t>Class-eleven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1001" y="2174875"/>
            <a:ext cx="3809999" cy="2016125"/>
          </a:xfrm>
        </p:spPr>
        <p:txBody>
          <a:bodyPr>
            <a:normAutofit/>
          </a:bodyPr>
          <a:lstStyle/>
          <a:p>
            <a:r>
              <a:rPr lang="en-US" dirty="0" smtClean="0"/>
              <a:t>Sub :English</a:t>
            </a:r>
          </a:p>
          <a:p>
            <a:r>
              <a:rPr lang="en-US" dirty="0" smtClean="0"/>
              <a:t>Time-4o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-152400" y="0"/>
            <a:ext cx="9144000" cy="1752600"/>
          </a:xfrm>
          <a:solidFill>
            <a:schemeClr val="tx1">
              <a:lumMod val="95000"/>
              <a:lumOff val="5000"/>
            </a:schemeClr>
          </a:solidFill>
        </p:spPr>
        <p:txBody>
          <a:bodyPr>
            <a:noAutofit/>
          </a:bodyPr>
          <a:lstStyle/>
          <a:p>
            <a:r>
              <a:rPr lang="en-US" sz="6600" b="1" i="1" dirty="0" smtClean="0">
                <a:solidFill>
                  <a:schemeClr val="accent2"/>
                </a:solidFill>
              </a:rPr>
              <a:t>In</a:t>
            </a:r>
            <a:r>
              <a:rPr lang="en-US" sz="6600" b="1" dirty="0" smtClean="0">
                <a:solidFill>
                  <a:schemeClr val="accent2"/>
                </a:solidFill>
              </a:rPr>
              <a:t>troducing</a:t>
            </a:r>
            <a:r>
              <a:rPr lang="en-US" sz="6600" b="1" i="1" dirty="0" smtClean="0">
                <a:solidFill>
                  <a:srgbClr val="FF0000"/>
                </a:solidFill>
              </a:rPr>
              <a:t/>
            </a:r>
            <a:br>
              <a:rPr lang="en-US" sz="6600" b="1" i="1" dirty="0" smtClean="0">
                <a:solidFill>
                  <a:srgbClr val="FF0000"/>
                </a:solidFill>
              </a:rPr>
            </a:br>
            <a:r>
              <a:rPr lang="en-US" sz="6600" b="1" i="1" dirty="0" err="1" smtClean="0">
                <a:solidFill>
                  <a:srgbClr val="FF0000"/>
                </a:solidFill>
              </a:rPr>
              <a:t>Md:Anwar</a:t>
            </a:r>
            <a:r>
              <a:rPr lang="en-US" sz="6600" b="1" i="1" dirty="0" smtClean="0">
                <a:solidFill>
                  <a:srgbClr val="FF0000"/>
                </a:solidFill>
              </a:rPr>
              <a:t> </a:t>
            </a:r>
            <a:r>
              <a:rPr lang="en-US" sz="6000" b="1" i="1" dirty="0" err="1">
                <a:solidFill>
                  <a:srgbClr val="FF0000"/>
                </a:solidFill>
              </a:rPr>
              <a:t>H</a:t>
            </a:r>
            <a:r>
              <a:rPr lang="en-US" sz="6000" b="1" i="1" dirty="0" err="1" smtClean="0">
                <a:solidFill>
                  <a:srgbClr val="FF0000"/>
                </a:solidFill>
              </a:rPr>
              <a:t>ossain</a:t>
            </a:r>
            <a:endParaRPr lang="en-US" sz="199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33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/>
      <p:bldP spid="6" grpId="0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448800" cy="6858000"/>
          </a:xfrm>
        </p:spPr>
      </p:pic>
    </p:spTree>
    <p:extLst>
      <p:ext uri="{BB962C8B-B14F-4D97-AF65-F5344CB8AC3E}">
        <p14:creationId xmlns:p14="http://schemas.microsoft.com/office/powerpoint/2010/main" val="32363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948"/>
            <a:ext cx="9144000" cy="6537251"/>
          </a:xfrm>
        </p:spPr>
      </p:pic>
    </p:spTree>
    <p:extLst>
      <p:ext uri="{BB962C8B-B14F-4D97-AF65-F5344CB8AC3E}">
        <p14:creationId xmlns:p14="http://schemas.microsoft.com/office/powerpoint/2010/main" val="184727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562600"/>
          </a:xfrm>
        </p:spPr>
      </p:pic>
    </p:spTree>
    <p:extLst>
      <p:ext uri="{BB962C8B-B14F-4D97-AF65-F5344CB8AC3E}">
        <p14:creationId xmlns:p14="http://schemas.microsoft.com/office/powerpoint/2010/main" val="339616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724400"/>
            <a:ext cx="5181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83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0"/>
            <a:ext cx="9090837" cy="5943600"/>
          </a:xfrm>
          <a:solidFill>
            <a:srgbClr val="C00000"/>
          </a:solidFill>
        </p:spPr>
        <p:txBody>
          <a:bodyPr>
            <a:noAutofit/>
          </a:bodyPr>
          <a:lstStyle/>
          <a:p>
            <a:r>
              <a:rPr lang="en-US" sz="13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Air Pollution</a:t>
            </a:r>
            <a:r>
              <a:rPr lang="en-US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en-US" sz="8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US" sz="80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67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5400" b="1" dirty="0" smtClean="0"/>
              <a:t>Learning  outcome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686800" cy="3276600"/>
          </a:xfrm>
        </p:spPr>
        <p:txBody>
          <a:bodyPr/>
          <a:lstStyle/>
          <a:p>
            <a:r>
              <a:rPr lang="en-US" dirty="0" smtClean="0"/>
              <a:t>C</a:t>
            </a:r>
            <a:r>
              <a:rPr lang="bn-BD" dirty="0" smtClean="0"/>
              <a:t>an learn about air pollution</a:t>
            </a:r>
          </a:p>
          <a:p>
            <a:r>
              <a:rPr lang="en-US" dirty="0" smtClean="0"/>
              <a:t>W</a:t>
            </a:r>
            <a:r>
              <a:rPr lang="bn-BD" dirty="0" smtClean="0"/>
              <a:t>ill be able to know the reason of air pollution</a:t>
            </a:r>
          </a:p>
          <a:p>
            <a:r>
              <a:rPr lang="en-US" dirty="0" smtClean="0"/>
              <a:t>W</a:t>
            </a:r>
            <a:r>
              <a:rPr lang="bn-BD" dirty="0" smtClean="0"/>
              <a:t>ill be able to save our air from pollution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4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9600" y="1143000"/>
            <a:ext cx="7030872" cy="5590030"/>
          </a:xfrm>
        </p:spPr>
      </p:pic>
      <p:sp>
        <p:nvSpPr>
          <p:cNvPr id="8" name="TextBox 7"/>
          <p:cNvSpPr txBox="1"/>
          <p:nvPr/>
        </p:nvSpPr>
        <p:spPr>
          <a:xfrm>
            <a:off x="2057400" y="5572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New word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42506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Smoke </a:t>
            </a:r>
            <a:r>
              <a:rPr lang="en-US" dirty="0" smtClean="0"/>
              <a:t>from </a:t>
            </a:r>
            <a:r>
              <a:rPr lang="bn-BD" dirty="0" smtClean="0"/>
              <a:t>industrial  toxic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87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104</Words>
  <Application>Microsoft Office PowerPoint</Application>
  <PresentationFormat>On-screen Show (4:3)</PresentationFormat>
  <Paragraphs>29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Wel come</vt:lpstr>
      <vt:lpstr>Introducing Md:Anwar Hossain</vt:lpstr>
      <vt:lpstr>PowerPoint Presentation</vt:lpstr>
      <vt:lpstr>PowerPoint Presentation</vt:lpstr>
      <vt:lpstr>PowerPoint Presentation</vt:lpstr>
      <vt:lpstr>PowerPoint Presentation</vt:lpstr>
      <vt:lpstr>Air Pollution  </vt:lpstr>
      <vt:lpstr>Learning  outcome</vt:lpstr>
      <vt:lpstr>PowerPoint Presentation</vt:lpstr>
      <vt:lpstr>Smoke from vehicle</vt:lpstr>
      <vt:lpstr>Waste materials</vt:lpstr>
      <vt:lpstr>Smoke from melting pitch</vt:lpstr>
      <vt:lpstr>Group work</vt:lpstr>
      <vt:lpstr>Home work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Md:Anwar Hossain</dc:title>
  <dc:creator>Doel-1612i3</dc:creator>
  <cp:lastModifiedBy>Doel-1612i3</cp:lastModifiedBy>
  <cp:revision>47</cp:revision>
  <dcterms:created xsi:type="dcterms:W3CDTF">2006-08-16T00:00:00Z</dcterms:created>
  <dcterms:modified xsi:type="dcterms:W3CDTF">2013-06-30T04:28:56Z</dcterms:modified>
</cp:coreProperties>
</file>